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3" r:id="rId5"/>
    <p:sldId id="266" r:id="rId6"/>
    <p:sldId id="267" r:id="rId7"/>
    <p:sldId id="268" r:id="rId8"/>
    <p:sldId id="269" r:id="rId9"/>
    <p:sldId id="270" r:id="rId10"/>
    <p:sldId id="272" r:id="rId11"/>
    <p:sldId id="283" r:id="rId12"/>
    <p:sldId id="284" r:id="rId13"/>
    <p:sldId id="285" r:id="rId14"/>
    <p:sldId id="274" r:id="rId15"/>
    <p:sldId id="279" r:id="rId16"/>
    <p:sldId id="275" r:id="rId17"/>
    <p:sldId id="277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6A384-451A-4160-8405-56507BAAF31C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AAAB9-D985-4045-9808-1A1E4FFC5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06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AAAB9-D985-4045-9808-1A1E4FFC58D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215370" cy="48068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Агапова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С.Ю.- учитель истории и обществознания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96944" cy="4104456"/>
          </a:xfrm>
        </p:spPr>
        <p:txBody>
          <a:bodyPr>
            <a:normAutofit fontScale="40000" lnSpcReduction="20000"/>
          </a:bodyPr>
          <a:lstStyle/>
          <a:p>
            <a:r>
              <a:rPr lang="ru-RU" sz="14400" b="1" dirty="0" smtClean="0">
                <a:solidFill>
                  <a:srgbClr val="7030A0"/>
                </a:solidFill>
              </a:rPr>
              <a:t>«Реализация принципа </a:t>
            </a:r>
            <a:r>
              <a:rPr lang="ru-RU" sz="14400" b="1" dirty="0" err="1" smtClean="0">
                <a:solidFill>
                  <a:srgbClr val="7030A0"/>
                </a:solidFill>
              </a:rPr>
              <a:t>метапредметности</a:t>
            </a:r>
            <a:r>
              <a:rPr lang="ru-RU" sz="14400" b="1" dirty="0" smtClean="0">
                <a:solidFill>
                  <a:srgbClr val="7030A0"/>
                </a:solidFill>
              </a:rPr>
              <a:t> в процессе обучения </a:t>
            </a:r>
          </a:p>
          <a:p>
            <a:r>
              <a:rPr lang="ru-RU" sz="14400" b="1" dirty="0" smtClean="0">
                <a:solidFill>
                  <a:srgbClr val="7030A0"/>
                </a:solidFill>
              </a:rPr>
              <a:t>истории и обществознания»</a:t>
            </a:r>
          </a:p>
          <a:p>
            <a:pPr algn="r"/>
            <a:endParaRPr lang="ru-RU" sz="7200" b="1" dirty="0" smtClean="0">
              <a:solidFill>
                <a:srgbClr val="7030A0"/>
              </a:solidFill>
            </a:endParaRPr>
          </a:p>
          <a:p>
            <a:pPr algn="r"/>
            <a:endParaRPr lang="ru-RU" sz="72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62090" cy="1428728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изучением </a:t>
            </a:r>
            <a:r>
              <a:rPr lang="ru-RU" sz="3600" b="1" i="1" dirty="0"/>
              <a:t>истории возникновения и развития школьного музея, сохранение родного языка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68952" cy="5083968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4869160"/>
            <a:ext cx="3956248" cy="1257003"/>
          </a:xfrm>
        </p:spPr>
        <p:txBody>
          <a:bodyPr>
            <a:normAutofit/>
          </a:bodyPr>
          <a:lstStyle/>
          <a:p>
            <a:r>
              <a:rPr lang="ru-RU" dirty="0" smtClean="0"/>
              <a:t>Музей Возрождение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5013176"/>
            <a:ext cx="4258816" cy="1112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Школьный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Групповой проект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500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760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Научно –исследовательская работа ученика</a:t>
            </a:r>
            <a:endParaRPr lang="ru-RU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208912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57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7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69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Технология проблемного обучения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через решение проблемных задач;</a:t>
            </a:r>
          </a:p>
          <a:p>
            <a:r>
              <a:rPr lang="ru-RU" dirty="0" smtClean="0"/>
              <a:t>логических заданий;</a:t>
            </a:r>
          </a:p>
          <a:p>
            <a:r>
              <a:rPr lang="ru-RU" dirty="0" smtClean="0"/>
              <a:t>написание эссе на заданную тему.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Технология ориентирована на развитие индивидуальности школьника и социализации его личности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Технология проектного обучения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Метод проектов </a:t>
            </a:r>
            <a:r>
              <a:rPr lang="ru-RU" dirty="0" smtClean="0">
                <a:cs typeface="Times New Roman" pitchFamily="18" charset="0"/>
              </a:rPr>
              <a:t>- совокупность  учебно-познавательных приемов, которые позволяют учащимся приобретать знания и умения в процессе планирования и самостоятельного выполнения определенных практических заданий с обязательной презентацией результатов.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ru-RU" sz="2400" dirty="0" smtClean="0"/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ru-RU" sz="2800" dirty="0" smtClean="0"/>
              <a:t>Развитие личностных качеств как результат проектной деятельности: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Самостоятельность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Целеустремлённость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Ответственность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Инициативность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Настойчивость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Толерантность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Информационно-коммукативные технологии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ИКТ интегрирую с технологией проектирования, которые формируют у учащихся умение решать различные проблемы, осваивать новые способы их решения</a:t>
            </a:r>
          </a:p>
          <a:p>
            <a:r>
              <a:rPr lang="ru-RU" dirty="0" smtClean="0"/>
              <a:t>Результатом является продукт-презентация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Основные результаты инновационной деятельности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Модель метапредметного образовательного процесса и алгоритм проведения метапредметного занятия.</a:t>
            </a:r>
          </a:p>
          <a:p>
            <a:r>
              <a:rPr lang="ru-RU" dirty="0" smtClean="0"/>
              <a:t>Комплекс метапредметных учебных занятий для учащихся 5-9 классов.</a:t>
            </a:r>
          </a:p>
          <a:p>
            <a:r>
              <a:rPr lang="ru-RU" dirty="0" smtClean="0"/>
              <a:t>Результативность участия обучающихся в дистационных метапредметных олимпиадах, конкурсах.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414340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</a:rPr>
              <a:t>Что такое метапредметный подход?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14488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/>
              <a:t>Метапредметный подход – подход к образованию, при котором ученик не только овладевает системой знаний, но и усваивает универсальный способы действий, с помощью которых он сможет сам добывать информацию.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latin typeface="Times New Roman"/>
                <a:ea typeface="Times New Roman"/>
              </a:rPr>
            </a:br>
            <a:r>
              <a:rPr lang="ru-RU" sz="4000" b="1" dirty="0" smtClean="0"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latin typeface="Times New Roman"/>
                <a:ea typeface="Times New Roman"/>
              </a:rPr>
            </a:br>
            <a:r>
              <a:rPr lang="ru-RU" sz="4000" b="1" dirty="0" smtClean="0"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latin typeface="Times New Roman"/>
                <a:ea typeface="Times New Roman"/>
              </a:rPr>
            </a:br>
            <a:r>
              <a:rPr lang="ru-RU" sz="4000" b="1" dirty="0" smtClean="0"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latin typeface="Times New Roman"/>
                <a:ea typeface="Times New Roman"/>
              </a:rPr>
            </a:br>
            <a:r>
              <a:rPr lang="ru-RU" sz="4000" b="1" dirty="0" smtClean="0"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Что такое метапредмет?</a:t>
            </a:r>
            <a:br>
              <a:rPr lang="ru-RU" sz="4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4000" b="1" dirty="0" smtClean="0"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latin typeface="Times New Roman"/>
                <a:ea typeface="Times New Roman"/>
              </a:rPr>
            </a:br>
            <a:r>
              <a:rPr lang="ru-RU" sz="4000" b="1" dirty="0" smtClean="0"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latin typeface="Times New Roman"/>
                <a:ea typeface="Times New Roman"/>
              </a:rPr>
            </a:br>
            <a:r>
              <a:rPr lang="ru-RU" sz="4000" b="1" dirty="0" smtClean="0"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latin typeface="Times New Roman"/>
                <a:ea typeface="Times New Roman"/>
              </a:rPr>
            </a:br>
            <a:r>
              <a:rPr lang="ru-RU" sz="4000" dirty="0" smtClean="0">
                <a:latin typeface="Times New Roman"/>
                <a:ea typeface="Times New Roman"/>
              </a:rPr>
              <a:t/>
            </a:r>
            <a:br>
              <a:rPr lang="ru-RU" sz="4000" dirty="0" smtClean="0">
                <a:latin typeface="Times New Roman"/>
                <a:ea typeface="Times New Roman"/>
              </a:rPr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Сегодня понятия “метапредмет” и “метапредметное обучение” приобретают особую популярность. Это вполне объяснимо, ведь метапредметный подход заложен в основу новых стандартов. В примерной программе по предмету цели и образовательные результаты представлены на нескольких уровнях 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личностном, 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метапредметном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предметном.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таком подходе у учащихся формируется подход к изучаемому предмету как к системе знаний о мире.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инновационных изменений в преподавании истории и обществознания. Речь идет: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Во-первых, об освоении новых технологий организации деятельности учеников;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Во-вторых, о формировании и развитии УУД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В-третьих, о новых подходах к системе оценки достижения планируемых результатов школьников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ЦЕЛЬ: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Опираясь на «Закон об образовании» и реализуя метапредметный подход, развивать у обучающихся познавательную активность, самостоятельность, инициативу, творческие способности, способность к труду и жизни в условиях современного общества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ЗАДАЧИ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Совершенствовать собственную методику преподавания предмета в рамках метапредметных технологий</a:t>
            </a:r>
          </a:p>
          <a:p>
            <a:r>
              <a:rPr lang="ru-RU" dirty="0" smtClean="0"/>
              <a:t>Вооружить учащихся системой ЗУН для формирования и развития УУД</a:t>
            </a:r>
          </a:p>
          <a:p>
            <a:r>
              <a:rPr lang="ru-RU" dirty="0" smtClean="0"/>
              <a:t>Учить  самостоятельно находить и видеть задачу в окружающей действительности и решать её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ПРИМЕНЕНИЕ МЕТАПРЕДМЕТНЫХ ТЕХНОЛОГИЙ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Применение метапредметных технологий в учебном процессе позволяет:</a:t>
            </a:r>
          </a:p>
          <a:p>
            <a:r>
              <a:rPr lang="ru-RU" sz="2400" dirty="0" smtClean="0"/>
              <a:t>сознательно организовывать познавательную деятельность учащихся;</a:t>
            </a:r>
          </a:p>
          <a:p>
            <a:r>
              <a:rPr lang="ru-RU" sz="2400" dirty="0" smtClean="0"/>
              <a:t>объяснять явления и процессы социальной действительности с научных и социально-философских позиций;</a:t>
            </a:r>
          </a:p>
          <a:p>
            <a:r>
              <a:rPr lang="ru-RU" sz="2400" dirty="0" smtClean="0"/>
              <a:t>анализировать реальные социальные ситуации, выбирать способы деятельности;</a:t>
            </a:r>
          </a:p>
          <a:p>
            <a:r>
              <a:rPr lang="ru-RU" sz="2400" dirty="0" smtClean="0"/>
              <a:t>овладеть различными видами публичных выступлений;</a:t>
            </a:r>
          </a:p>
          <a:p>
            <a:r>
              <a:rPr lang="ru-RU" sz="2400" dirty="0" smtClean="0"/>
              <a:t>решать творческие задачи, представлять результаты своей деятельности в различных формах.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Причины слабой мотивации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перегруженность школьных программ;</a:t>
            </a:r>
          </a:p>
          <a:p>
            <a:r>
              <a:rPr lang="ru-RU" sz="4000" dirty="0" smtClean="0"/>
              <a:t>оторванность изучаемого материала от жизни;</a:t>
            </a:r>
          </a:p>
          <a:p>
            <a:r>
              <a:rPr lang="ru-RU" sz="4000" dirty="0" smtClean="0"/>
              <a:t>от  способностей учащихся;</a:t>
            </a:r>
          </a:p>
          <a:p>
            <a:r>
              <a:rPr lang="ru-RU" sz="4000" dirty="0" smtClean="0"/>
              <a:t>от  потребностей учащихся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Реализация метапредметного подхода (из опыта работы)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Групповые технологии обучения решает  задачи, которые способствуют формированию основных навыков работы в группе, необходимые для социализации индивида в обществе.</a:t>
            </a:r>
          </a:p>
          <a:p>
            <a:r>
              <a:rPr lang="ru-RU" dirty="0" smtClean="0"/>
              <a:t>Формы групповой технологии: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Диспут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Групповой проект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Решение проблемно-познавательных задач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495</Words>
  <Application>Microsoft Office PowerPoint</Application>
  <PresentationFormat>Экран (4:3)</PresentationFormat>
  <Paragraphs>71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Агапова С.Ю.- учитель истории и обществознания</vt:lpstr>
      <vt:lpstr>  Что такое метапредметный подход?  </vt:lpstr>
      <vt:lpstr>     Что такое метапредмет?     </vt:lpstr>
      <vt:lpstr> Актуальность темы </vt:lpstr>
      <vt:lpstr>ЦЕЛЬ:</vt:lpstr>
      <vt:lpstr>ЗАДАЧИ</vt:lpstr>
      <vt:lpstr>ПРИМЕНЕНИЕ МЕТАПРЕДМЕТНЫХ ТЕХНОЛОГИЙ</vt:lpstr>
      <vt:lpstr>Причины слабой мотивации</vt:lpstr>
      <vt:lpstr>Реализация метапредметного подхода (из опыта работы)</vt:lpstr>
      <vt:lpstr>изучением истории возникновения и развития школьного музея, сохранение родного языка</vt:lpstr>
      <vt:lpstr>Групповой проект</vt:lpstr>
      <vt:lpstr>Научно –исследовательская работа ученика</vt:lpstr>
      <vt:lpstr>Презентация PowerPoint</vt:lpstr>
      <vt:lpstr>Технология проблемного обучения</vt:lpstr>
      <vt:lpstr>Технология проектного обучения</vt:lpstr>
      <vt:lpstr>Информационно-коммукативные технологии</vt:lpstr>
      <vt:lpstr>Основные результаты инновационной деятельности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</dc:title>
  <dc:creator>Gwer</dc:creator>
  <cp:lastModifiedBy>CVT</cp:lastModifiedBy>
  <cp:revision>48</cp:revision>
  <dcterms:created xsi:type="dcterms:W3CDTF">2015-02-02T20:23:20Z</dcterms:created>
  <dcterms:modified xsi:type="dcterms:W3CDTF">2024-12-07T12:02:15Z</dcterms:modified>
</cp:coreProperties>
</file>